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7556500" cy="10680700"/>
  <p:notesSz cx="6797675" cy="9926638"/>
  <p:defaultTextStyle>
    <a:lvl1pPr algn="ctr" defTabSz="584200">
      <a:defRPr sz="38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8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8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8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8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8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8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8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800"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>
        <p15:guide id="1" orient="horz" pos="3364">
          <p15:clr>
            <a:srgbClr val="A4A3A4"/>
          </p15:clr>
        </p15:guide>
        <p15:guide id="2" pos="23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4" autoAdjust="0"/>
    <p:restoredTop sz="94626"/>
  </p:normalViewPr>
  <p:slideViewPr>
    <p:cSldViewPr snapToGrid="0">
      <p:cViewPr varScale="1">
        <p:scale>
          <a:sx n="50" d="100"/>
          <a:sy n="50" d="100"/>
        </p:scale>
        <p:origin x="1912" y="28"/>
      </p:cViewPr>
      <p:guideLst>
        <p:guide orient="horz" pos="3364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712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5EFD-62F0-4078-9E4E-3F24A3D199D8}" type="datetimeFigureOut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C639-C6FD-4332-8E26-7981F8CE5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20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525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78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587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642B7A2-1D5A-CF49-871E-28711CCD8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" y="0"/>
            <a:ext cx="7547526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556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80661A-FE0C-4B34-8A99-2AA66DF5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8325"/>
            <a:ext cx="6518275" cy="206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54905C-88D6-4E31-AB62-0DA575FF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3213"/>
            <a:ext cx="6518275" cy="6777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775411-2E81-4971-A642-862FEB0E0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899650"/>
            <a:ext cx="1700212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D662-39B0-47F9-AAE0-56A28D26C1FB}" type="datetimeFigureOut">
              <a:rPr kumimoji="1" lang="ja-JP" altLang="en-US" smtClean="0"/>
              <a:t>2021/1/7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B5153-7915-4A72-9F82-344A3D4F7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899650"/>
            <a:ext cx="2549525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DEF0EB-46A1-46D4-87FE-10BD83DCC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899650"/>
            <a:ext cx="1700213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21AFF-2240-4C36-9E79-EF9D4731A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94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oehringer.zoom.us/j/97240412219?pwd=TitWeWh3Ky9ML2RrUWF0aVg4MVRnQT0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/>
          <p:cNvSpPr txBox="1"/>
          <p:nvPr/>
        </p:nvSpPr>
        <p:spPr>
          <a:xfrm>
            <a:off x="0" y="486489"/>
            <a:ext cx="755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3200" b="1" dirty="0"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回　中之島</a:t>
            </a:r>
            <a:r>
              <a:rPr kumimoji="1" lang="ja-JP" altLang="en-US" sz="3200" b="1" dirty="0" err="1"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薬薬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連携研究会</a:t>
            </a:r>
            <a:endParaRPr kumimoji="1" lang="en-US" altLang="ja-JP" sz="3200" b="1" dirty="0">
              <a:solidFill>
                <a:schemeClr val="bg1"/>
              </a:solidFill>
              <a:effectLst>
                <a:glow rad="101600">
                  <a:schemeClr val="bg1">
                    <a:lumMod val="8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1608" y="1992118"/>
            <a:ext cx="748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2021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 </a:t>
            </a:r>
            <a:r>
              <a:rPr kumimoji="1"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日（土）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15:00</a:t>
            </a:r>
            <a:r>
              <a:rPr kumimoji="1" lang="ja-JP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16:15</a:t>
            </a:r>
            <a:endParaRPr kumimoji="1" lang="en-US" altLang="ja-JP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pasted-image.pdf">
            <a:extLst>
              <a:ext uri="{FF2B5EF4-FFF2-40B4-BE49-F238E27FC236}">
                <a16:creationId xmlns:a16="http://schemas.microsoft.com/office/drawing/2014/main" id="{5FB4596C-0E09-4954-9B32-FB1A7EA7AA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32013" y="10197722"/>
            <a:ext cx="3195374" cy="191009"/>
          </a:xfrm>
          <a:prstGeom prst="rect">
            <a:avLst/>
          </a:prstGeom>
          <a:ln w="3175">
            <a:miter lim="400000"/>
          </a:ln>
        </p:spPr>
      </p:pic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A2FD07A2-F30F-4621-A9BE-CECAEE687B51}"/>
              </a:ext>
            </a:extLst>
          </p:cNvPr>
          <p:cNvSpPr txBox="1"/>
          <p:nvPr/>
        </p:nvSpPr>
        <p:spPr>
          <a:xfrm>
            <a:off x="2779979" y="8461893"/>
            <a:ext cx="409944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lvl1pPr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1pPr>
            <a:lvl2pPr indent="2286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2pPr>
            <a:lvl3pPr indent="4572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3pPr>
            <a:lvl4pPr indent="6858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4pPr>
            <a:lvl5pPr indent="9144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5pPr>
            <a:lvl6pPr indent="11430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6pPr>
            <a:lvl7pPr indent="13716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7pPr>
            <a:lvl8pPr indent="16002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8pPr>
            <a:lvl9pPr indent="18288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9pPr>
          </a:lstStyle>
          <a:p>
            <a:pPr algn="l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ご案内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dirty="0">
                <a:latin typeface="Meiryo UI"/>
                <a:ea typeface="Meiryo UI"/>
              </a:rPr>
              <a:t>本講演会は、双方向でのコミュニケーションが可能となっております。パソコンだけでなくスマートフォン</a:t>
            </a:r>
            <a:r>
              <a:rPr lang="en-US" altLang="ja-JP" sz="1200" dirty="0">
                <a:latin typeface="Meiryo UI"/>
                <a:ea typeface="Meiryo UI"/>
              </a:rPr>
              <a:t>,</a:t>
            </a:r>
            <a:r>
              <a:rPr lang="ja-JP" altLang="en-US" sz="1200" dirty="0">
                <a:latin typeface="Meiryo UI"/>
                <a:ea typeface="Meiryo UI"/>
              </a:rPr>
              <a:t>タブレットからもアクセス可能な形式で開催いたします。</a:t>
            </a:r>
            <a:endParaRPr lang="en-US" altLang="ja-JP" sz="1200" dirty="0">
              <a:latin typeface="Meiryo UI"/>
              <a:ea typeface="Meiryo UI"/>
            </a:endParaRPr>
          </a:p>
          <a:p>
            <a:pPr algn="l"/>
            <a:r>
              <a:rPr lang="ja-JP" altLang="en-US" sz="1200" dirty="0">
                <a:latin typeface="Meiryo UI"/>
                <a:ea typeface="Meiryo UI"/>
              </a:rPr>
              <a:t>裏面に</a:t>
            </a:r>
            <a:r>
              <a:rPr lang="en-US" altLang="ja-JP" sz="1200" dirty="0">
                <a:latin typeface="Meiryo UI"/>
                <a:ea typeface="Meiryo UI"/>
              </a:rPr>
              <a:t>URL</a:t>
            </a:r>
            <a:r>
              <a:rPr lang="ja-JP" altLang="en-US" sz="1200" dirty="0">
                <a:latin typeface="Meiryo UI"/>
                <a:ea typeface="Meiryo UI"/>
              </a:rPr>
              <a:t>や接続方法が掲載されておりますので、</a:t>
            </a:r>
            <a:endParaRPr lang="en-US" altLang="ja-JP" sz="1200" dirty="0">
              <a:latin typeface="Meiryo UI"/>
              <a:ea typeface="Meiryo UI"/>
            </a:endParaRPr>
          </a:p>
          <a:p>
            <a:pPr algn="l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ご確認いただきますよう宜しくお願い申し上げます。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ご不明な点がございましたら担当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MR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へお申しつけください。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22382" y="8508686"/>
            <a:ext cx="1800200" cy="44693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ご視聴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QR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コード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78233" y="3897935"/>
            <a:ext cx="6761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2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「進行性線維化を伴う間質性肺疾患　　　　　　</a:t>
            </a:r>
            <a:endParaRPr kumimoji="1" lang="en-US" altLang="ja-JP" sz="28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 rtl="0"/>
            <a:r>
              <a:rPr kumimoji="1" lang="ja-JP" altLang="en-US" sz="2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（</a:t>
            </a:r>
            <a:r>
              <a:rPr kumimoji="1" lang="en-US" altLang="ja-JP" sz="2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PF-ILD</a:t>
            </a:r>
            <a:r>
              <a:rPr kumimoji="1" lang="ja-JP" altLang="en-US" sz="2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）の疾患概念と抗線維化薬」　</a:t>
            </a:r>
            <a:endParaRPr kumimoji="1" lang="en-US" altLang="ja-JP" sz="20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80802" y="4742014"/>
            <a:ext cx="5198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1100" kern="1200" dirty="0">
                <a:solidFill>
                  <a:prstClr val="black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　　</a:t>
            </a:r>
            <a:endParaRPr kumimoji="1" lang="en-US" altLang="ja-JP" sz="1600" b="1" kern="1200" dirty="0">
              <a:solidFill>
                <a:prstClr val="black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057304" y="4785339"/>
            <a:ext cx="5619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16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一般財団法人住友病院　呼吸器内科　診療主任部長</a:t>
            </a:r>
            <a:endParaRPr kumimoji="1" lang="en-US" altLang="ja-JP" sz="1600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 defTabSz="914400" rtl="0"/>
            <a:r>
              <a:rPr kumimoji="1" lang="en-US" altLang="ja-JP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2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重松　三知夫</a:t>
            </a:r>
            <a:r>
              <a:rPr kumimoji="1" lang="ja-JP" altLang="en-US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先生 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2114" y="3234701"/>
            <a:ext cx="5784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16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一般財団法人住友病院　膠原病・リウマチ内科　診療部長</a:t>
            </a:r>
            <a:endParaRPr kumimoji="1" lang="en-US" altLang="ja-JP" sz="1600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 defTabSz="914400" rtl="0"/>
            <a:r>
              <a:rPr kumimoji="1" lang="en-US" altLang="ja-JP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8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北野　将康</a:t>
            </a:r>
            <a:r>
              <a:rPr kumimoji="1" lang="ja-JP" altLang="en-US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先生 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8233" y="7154339"/>
            <a:ext cx="5235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11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16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1989" y="7501718"/>
            <a:ext cx="626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16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一般財団法人住友病院　薬剤部</a:t>
            </a:r>
            <a:endParaRPr kumimoji="1" lang="en-US" altLang="ja-JP" sz="1600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 defTabSz="914400" rtl="0"/>
            <a:r>
              <a:rPr kumimoji="1" lang="en-US" altLang="ja-JP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2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太田　景子　先生</a:t>
            </a:r>
            <a:r>
              <a:rPr kumimoji="1" lang="ja-JP" altLang="en-US" sz="18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kumimoji="1" lang="ja-JP" altLang="en-US" sz="2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馬場　靜</a:t>
            </a:r>
            <a:r>
              <a:rPr kumimoji="1" lang="ja-JP" altLang="en-US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先生 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7392" y="7293942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rtl="0"/>
            <a:r>
              <a:rPr kumimoji="1" lang="ja-JP" altLang="en-US" sz="105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50" charset="-128"/>
                <a:cs typeface="Arial Unicode MS" panose="020B0604020202020204" pitchFamily="50" charset="-128"/>
              </a:rPr>
              <a:t>演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6573306"/>
            <a:ext cx="725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0"/>
            <a:r>
              <a:rPr kumimoji="1" lang="ja-JP" altLang="en-US" sz="2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「当院におけるオフェブ（ﾆﾝﾃﾀﾆﾌﾞ）　の　　　</a:t>
            </a:r>
            <a:endParaRPr kumimoji="1" lang="en-US" altLang="ja-JP" sz="28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 rtl="0"/>
            <a:r>
              <a:rPr kumimoji="1" lang="ja-JP" altLang="en-US" sz="2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使用状況と</a:t>
            </a:r>
            <a:r>
              <a:rPr kumimoji="1" lang="ja-JP" altLang="en-US" sz="2800" b="1" kern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薬薬</a:t>
            </a:r>
            <a:r>
              <a:rPr kumimoji="1" lang="ja-JP" altLang="en-US" sz="28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連携への期待」</a:t>
            </a:r>
            <a:endParaRPr kumimoji="1" lang="en-US" altLang="ja-JP" sz="20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77029" y="5897694"/>
            <a:ext cx="569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16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一般財団法人住友病院　薬剤部　薬剤部長　</a:t>
            </a:r>
            <a:endParaRPr kumimoji="1" lang="en-US" altLang="ja-JP" sz="1600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 defTabSz="914400" rtl="0"/>
            <a:r>
              <a:rPr kumimoji="1" lang="en-US" altLang="ja-JP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2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豊濱　隆</a:t>
            </a:r>
            <a:r>
              <a:rPr kumimoji="1" lang="ja-JP" altLang="en-US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先生 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92114" y="5514635"/>
            <a:ext cx="3422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20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講演　</a:t>
            </a:r>
            <a:r>
              <a:rPr kumimoji="1" lang="en-US" altLang="ja-JP" sz="20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15:45-16:15</a:t>
            </a:r>
            <a:r>
              <a:rPr kumimoji="1" lang="ja-JP" altLang="en-US" sz="20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92115" y="2913546"/>
            <a:ext cx="3643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ja-JP" altLang="en-US" sz="20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基調講演　</a:t>
            </a:r>
            <a:r>
              <a:rPr kumimoji="1" lang="en-US" altLang="ja-JP" sz="2000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15:00-15:45</a:t>
            </a:r>
            <a:r>
              <a:rPr kumimoji="1" lang="ja-JP" altLang="en-US" sz="20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14" y="9090407"/>
            <a:ext cx="1233726" cy="12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260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76671" y="3772524"/>
            <a:ext cx="4293121" cy="1785104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altLang="ja-JP" sz="2000" u="sng" dirty="0">
                <a:hlinkClick r:id="rId2"/>
              </a:rPr>
              <a:t>https://boehringer.zoom.us/j/97240412219?pwd=TitWeWh3Ky9ML2RrUWF0aVg4MVRnQT09</a:t>
            </a:r>
            <a:endParaRPr lang="en-US" altLang="ja-JP" sz="2000" u="sng" dirty="0"/>
          </a:p>
          <a:p>
            <a:pPr algn="l">
              <a:spcAft>
                <a:spcPts val="0"/>
              </a:spcAft>
            </a:pPr>
            <a:endParaRPr lang="en-US" altLang="ja-JP" sz="1000" u="sng" kern="100" dirty="0">
              <a:latin typeface="游ゴシック" panose="020B0400000000000000" pitchFamily="50" charset="-128"/>
              <a:cs typeface="Angsana New" panose="02020603050405020304" pitchFamily="18" charset="-34"/>
            </a:endParaRPr>
          </a:p>
          <a:p>
            <a:pPr algn="l">
              <a:spcAft>
                <a:spcPts val="0"/>
              </a:spcAft>
            </a:pPr>
            <a:r>
              <a:rPr lang="ja-JP" altLang="en-US" sz="2000" u="sng" kern="100" dirty="0">
                <a:latin typeface="游ゴシック" panose="020B0400000000000000" pitchFamily="50" charset="-128"/>
                <a:cs typeface="Angsana New" panose="02020603050405020304" pitchFamily="18" charset="-34"/>
              </a:rPr>
              <a:t>ウェビナー</a:t>
            </a:r>
            <a:r>
              <a:rPr lang="en-US" altLang="ja-JP" sz="2000" u="sng" kern="100" dirty="0">
                <a:latin typeface="游ゴシック" panose="020B0400000000000000" pitchFamily="50" charset="-128"/>
                <a:cs typeface="Angsana New" panose="02020603050405020304" pitchFamily="18" charset="-34"/>
              </a:rPr>
              <a:t>ID</a:t>
            </a:r>
            <a:r>
              <a:rPr lang="ja-JP" altLang="en-US" sz="2000" u="sng" kern="100" dirty="0">
                <a:latin typeface="游ゴシック" panose="020B0400000000000000" pitchFamily="50" charset="-128"/>
                <a:cs typeface="Angsana New" panose="02020603050405020304" pitchFamily="18" charset="-34"/>
              </a:rPr>
              <a:t>：</a:t>
            </a:r>
            <a:r>
              <a:rPr lang="en-US" altLang="ja-JP" sz="2000" u="sng" kern="100" dirty="0">
                <a:latin typeface="游ゴシック" panose="020B0400000000000000" pitchFamily="50" charset="-128"/>
                <a:cs typeface="Angsana New" panose="02020603050405020304" pitchFamily="18" charset="-34"/>
              </a:rPr>
              <a:t>【972 4041 2219】</a:t>
            </a:r>
          </a:p>
          <a:p>
            <a:pPr algn="l">
              <a:spcAft>
                <a:spcPts val="0"/>
              </a:spcAft>
            </a:pPr>
            <a:r>
              <a:rPr lang="ja-JP" altLang="en-US" sz="2000" u="sng" kern="100" dirty="0">
                <a:latin typeface="游ゴシック" panose="020B0400000000000000" pitchFamily="50" charset="-128"/>
                <a:cs typeface="Angsana New" panose="02020603050405020304" pitchFamily="18" charset="-34"/>
              </a:rPr>
              <a:t>入室</a:t>
            </a:r>
            <a:r>
              <a:rPr lang="en-US" altLang="ja-JP" sz="2000" u="sng" kern="100" dirty="0">
                <a:latin typeface="游ゴシック" panose="020B0400000000000000" pitchFamily="50" charset="-128"/>
                <a:cs typeface="Angsana New" panose="02020603050405020304" pitchFamily="18" charset="-34"/>
              </a:rPr>
              <a:t>Password</a:t>
            </a:r>
            <a:r>
              <a:rPr lang="ja-JP" altLang="en-US" sz="2000" u="sng" kern="100" dirty="0">
                <a:latin typeface="游ゴシック" panose="020B0400000000000000" pitchFamily="50" charset="-128"/>
                <a:cs typeface="Angsana New" panose="02020603050405020304" pitchFamily="18" charset="-34"/>
              </a:rPr>
              <a:t>：</a:t>
            </a:r>
            <a:r>
              <a:rPr lang="en-US" altLang="ja-JP" sz="2000" u="sng" kern="100" dirty="0">
                <a:latin typeface="游ゴシック" panose="020B0400000000000000" pitchFamily="50" charset="-128"/>
                <a:cs typeface="Angsana New" panose="02020603050405020304" pitchFamily="18" charset="-34"/>
              </a:rPr>
              <a:t>【113707】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76672" y="3065316"/>
            <a:ext cx="1800200" cy="44693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ご視聴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54620" y="360527"/>
            <a:ext cx="4682692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 defTabSz="914400" rtl="0"/>
            <a:r>
              <a:rPr kumimoji="1" lang="ja-JP" altLang="en-US" sz="4500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視聴方法のご案内</a:t>
            </a:r>
            <a:endParaRPr kumimoji="1" lang="en-US" altLang="ja-JP" sz="4500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73716" y="5780931"/>
            <a:ext cx="2016224" cy="44693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PC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で視聴の場合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873716" y="7903253"/>
            <a:ext cx="2808312" cy="44693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スマートフォンで視聴の場合</a:t>
            </a: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A2FD07A2-F30F-4621-A9BE-CECAEE687B51}"/>
              </a:ext>
            </a:extLst>
          </p:cNvPr>
          <p:cNvSpPr txBox="1"/>
          <p:nvPr/>
        </p:nvSpPr>
        <p:spPr>
          <a:xfrm>
            <a:off x="873716" y="8423976"/>
            <a:ext cx="5760640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 anchor="t">
            <a:spAutoFit/>
          </a:bodyPr>
          <a:lstStyle>
            <a:lvl1pPr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1pPr>
            <a:lvl2pPr indent="2286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2pPr>
            <a:lvl3pPr indent="4572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3pPr>
            <a:lvl4pPr indent="6858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4pPr>
            <a:lvl5pPr indent="9144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5pPr>
            <a:lvl6pPr indent="11430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6pPr>
            <a:lvl7pPr indent="13716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7pPr>
            <a:lvl8pPr indent="16002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8pPr>
            <a:lvl9pPr indent="18288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9pPr>
          </a:lstStyle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専用アプリの「</a:t>
            </a:r>
            <a:r>
              <a:rPr kumimoji="1" lang="en-US" altLang="ja-JP" sz="1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」というアプリをダウンロード</a:t>
            </a:r>
            <a:r>
              <a:rPr kumimoji="1" lang="ja-JP" altLang="en-US" sz="1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いただいた後に</a:t>
            </a:r>
            <a:r>
              <a:rPr kumimoji="1" lang="ja-JP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ヒラギノ角ゴ ProN W3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カメラから上記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QR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コードをスキャンください。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『</a:t>
            </a:r>
            <a:r>
              <a:rPr kumimoji="1" lang="en-US" altLang="ja-JP" sz="1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en-US" altLang="ja-JP" sz="1400" kern="1200" noProof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kumimoji="1" lang="ja-JP" altLang="en-US" sz="1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のアプリから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入室頂けます。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ヒラギノ角ゴ ProN W3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※App Store/Google Play Store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から「</a:t>
            </a:r>
            <a:r>
              <a:rPr kumimoji="1" lang="en-US" altLang="ja-JP" sz="1400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」で検索すると表示されます。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ヒラギノ角ゴ ProN W3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A2FD07A2-F30F-4621-A9BE-CECAEE687B51}"/>
              </a:ext>
            </a:extLst>
          </p:cNvPr>
          <p:cNvSpPr txBox="1"/>
          <p:nvPr/>
        </p:nvSpPr>
        <p:spPr>
          <a:xfrm>
            <a:off x="873716" y="6301654"/>
            <a:ext cx="5760640" cy="116955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 anchor="t">
            <a:spAutoFit/>
          </a:bodyPr>
          <a:lstStyle>
            <a:lvl1pPr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1pPr>
            <a:lvl2pPr indent="2286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2pPr>
            <a:lvl3pPr indent="4572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3pPr>
            <a:lvl4pPr indent="6858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4pPr>
            <a:lvl5pPr indent="9144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5pPr>
            <a:lvl6pPr indent="11430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6pPr>
            <a:lvl7pPr indent="13716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7pPr>
            <a:lvl8pPr indent="16002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8pPr>
            <a:lvl9pPr indent="1828800" algn="ctr" defTabSz="584200">
              <a:defRPr sz="3800">
                <a:latin typeface="+mn-lt"/>
                <a:ea typeface="+mn-ea"/>
                <a:cs typeface="+mn-cs"/>
                <a:sym typeface="ヒラギノ角ゴ ProN W3"/>
              </a:defRPr>
            </a:lvl9pPr>
          </a:lstStyle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上記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URL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を「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Google Chrome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」のアドレス欄にコピーいただき、ご入室頂きますようお願いします。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ヒラギノ角ゴ ProN W3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他ブラウザ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(Internet explorer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等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では、正常に作動しない可能性がございますので、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Google Chrome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をインストールしてください。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ヒラギノ角ゴ ProN W3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(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インストール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URL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ヒラギノ角ゴ ProN W3"/>
              </a:rPr>
              <a:t>https://www.google.co.jp/chrome/)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4921296" y="3043405"/>
            <a:ext cx="1984829" cy="468846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ご視聴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QR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コード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841494"/>
            <a:ext cx="755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【Zoom</a:t>
            </a:r>
            <a:r>
              <a:rPr kumimoji="1" lang="ja-JP" altLang="en-US" sz="1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ウェビナー入室時の注意点</a:t>
            </a:r>
            <a:r>
              <a:rPr kumimoji="1" lang="en-US" altLang="ja-JP" sz="1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l"/>
            <a:r>
              <a:rPr kumimoji="1" lang="ja-JP" altLang="en-US" sz="1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表示名の欄には、ご施設名、お名前（フルネーム）の入力をお願い致します。</a:t>
            </a:r>
            <a:endParaRPr kumimoji="1" lang="en-US" altLang="ja-JP" sz="1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1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また、メールアドレスの入力も必要となっています。</a:t>
            </a:r>
            <a:endParaRPr kumimoji="1" lang="en-US" altLang="ja-JP" sz="1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48" y="3636325"/>
            <a:ext cx="1888327" cy="18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6061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409</Words>
  <Application>Microsoft Office PowerPoint</Application>
  <PresentationFormat>ユーザー設定</PresentationFormat>
  <Paragraphs>43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Helvetica Neue</vt:lpstr>
      <vt:lpstr>HGP明朝B</vt:lpstr>
      <vt:lpstr>Meiryo UI</vt:lpstr>
      <vt:lpstr>游ゴシック</vt:lpstr>
      <vt:lpstr>游ゴシック Light</vt:lpstr>
      <vt:lpstr>Arial</vt:lpstr>
      <vt:lpstr>2_デザインの設定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Ando,Kozue (HP Country) NBI-JP-T</dc:creator>
  <cp:lastModifiedBy>Tanaka,Katsunori (HP ComSales) NBI-JP-T</cp:lastModifiedBy>
  <cp:revision>79</cp:revision>
  <cp:lastPrinted>2020-11-24T03:50:51Z</cp:lastPrinted>
  <dcterms:modified xsi:type="dcterms:W3CDTF">2021-01-07T07:44:09Z</dcterms:modified>
</cp:coreProperties>
</file>